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9" r:id="rId2"/>
    <p:sldId id="257" r:id="rId3"/>
    <p:sldId id="259" r:id="rId4"/>
    <p:sldId id="260" r:id="rId5"/>
    <p:sldId id="261" r:id="rId6"/>
    <p:sldId id="277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64" r:id="rId18"/>
    <p:sldId id="275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AFE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9" autoAdjust="0"/>
    <p:restoredTop sz="86355" autoAdjust="0"/>
  </p:normalViewPr>
  <p:slideViewPr>
    <p:cSldViewPr snapToGrid="0">
      <p:cViewPr varScale="1">
        <p:scale>
          <a:sx n="48" d="100"/>
          <a:sy n="48" d="100"/>
        </p:scale>
        <p:origin x="-114" y="-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2868"/>
    </p:cViewPr>
  </p:sorterViewPr>
  <p:notesViewPr>
    <p:cSldViewPr snapToGrid="0">
      <p:cViewPr varScale="1">
        <p:scale>
          <a:sx n="57" d="100"/>
          <a:sy n="57" d="100"/>
        </p:scale>
        <p:origin x="207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E65E9-30D3-4D2F-9122-3DA94BAABF22}" type="datetimeFigureOut">
              <a:rPr lang="en-US" smtClean="0"/>
              <a:t>22/10/2018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35AF3-8B6C-4163-8D25-D725949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3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79971-FA07-451A-8939-70CE1F1731D5}" type="datetimeFigureOut">
              <a:rPr lang="en-US" smtClean="0"/>
              <a:t>22/10/2018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09178-067A-4EBB-830E-E6E434895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09178-067A-4EBB-830E-E6E4348959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6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09178-067A-4EBB-830E-E6E4348959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09178-067A-4EBB-830E-E6E4348959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2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09178-067A-4EBB-830E-E6E4348959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457199" y="274638"/>
            <a:ext cx="10455965" cy="1143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 MỘ A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3841293" y="1494174"/>
            <a:ext cx="5270129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TỰ NHIÊN VÀ XÃ HỘI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449043" y="2895600"/>
            <a:ext cx="9324075" cy="1687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VỆ SINH THẦN </a:t>
            </a:r>
            <a:r>
              <a:rPr lang="en-US" sz="3600" b="1" kern="10" dirty="0" smtClean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KINH (TT)</a:t>
            </a:r>
            <a:endParaRPr lang="en-US" sz="3600" b="1" kern="10" dirty="0">
              <a:ln w="12700">
                <a:solidFill>
                  <a:srgbClr val="3333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9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161" y="23253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190" y="2184744"/>
            <a:ext cx="7740518" cy="310055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Thời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nào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trong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ngày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bạn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học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tập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có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kết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quả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nhất</a:t>
            </a:r>
            <a:r>
              <a:rPr lang="en-US" sz="2800" dirty="0" smtClean="0">
                <a:solidFill>
                  <a:schemeClr val="bg1"/>
                </a:solidFill>
              </a:rPr>
              <a:t> ?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Thời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nào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bạn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thường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cảm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mệt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mỏi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buồn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ngủ</a:t>
            </a:r>
            <a:r>
              <a:rPr lang="en-US" sz="2800" dirty="0" smtClean="0">
                <a:solidFill>
                  <a:schemeClr val="bg1"/>
                </a:solidFill>
              </a:rPr>
              <a:t> ?</a:t>
            </a:r>
          </a:p>
          <a:p>
            <a:pPr marL="0" indent="0">
              <a:lnSpc>
                <a:spcPct val="200000"/>
              </a:lnSpc>
              <a:buNone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610" y="5246862"/>
            <a:ext cx="1137882" cy="1392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92" y="5788807"/>
            <a:ext cx="850252" cy="8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406"/>
            <a:ext cx="12192000" cy="7941366"/>
          </a:xfrm>
        </p:spPr>
      </p:pic>
      <p:sp>
        <p:nvSpPr>
          <p:cNvPr id="4" name="Rectangle 3"/>
          <p:cNvSpPr/>
          <p:nvPr/>
        </p:nvSpPr>
        <p:spPr>
          <a:xfrm>
            <a:off x="1055686" y="781879"/>
            <a:ext cx="1008062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Buổi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thức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dậy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đó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thời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gian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lưu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giữ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thông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tin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tốt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nhất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2" y="5172478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3" y="1764407"/>
            <a:ext cx="7356164" cy="423715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7334" y="609600"/>
            <a:ext cx="7333325" cy="794197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 smtClean="0">
                <a:ln/>
                <a:solidFill>
                  <a:schemeClr val="accent3"/>
                </a:solidFill>
              </a:rPr>
              <a:t>Hoạt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ln/>
                <a:solidFill>
                  <a:schemeClr val="accent3"/>
                </a:solidFill>
              </a:rPr>
              <a:t>động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3: </a:t>
            </a:r>
            <a:r>
              <a:rPr lang="en-US" b="1" dirty="0" err="1" smtClean="0">
                <a:ln/>
                <a:solidFill>
                  <a:schemeClr val="accent3"/>
                </a:solidFill>
              </a:rPr>
              <a:t>Chơi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ln/>
                <a:solidFill>
                  <a:schemeClr val="accent3"/>
                </a:solidFill>
              </a:rPr>
              <a:t>trò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ln/>
                <a:solidFill>
                  <a:schemeClr val="accent3"/>
                </a:solidFill>
              </a:rPr>
              <a:t>chơi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thử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42" y="609600"/>
            <a:ext cx="6168905" cy="4726366"/>
          </a:xfrm>
        </p:spPr>
      </p:pic>
      <p:sp>
        <p:nvSpPr>
          <p:cNvPr id="5" name="TextBox 4"/>
          <p:cNvSpPr txBox="1"/>
          <p:nvPr/>
        </p:nvSpPr>
        <p:spPr>
          <a:xfrm>
            <a:off x="2014418" y="5781821"/>
            <a:ext cx="592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Đáp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án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6 </a:t>
            </a:r>
            <a:r>
              <a:rPr lang="en-US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dậy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bcnhgf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47417" y="0"/>
            <a:ext cx="16281781" cy="8614673"/>
          </a:xfrm>
        </p:spPr>
      </p:pic>
      <p:pic>
        <p:nvPicPr>
          <p:cNvPr id="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5487" y="5717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6000" b="1" dirty="0">
              <a:latin typeface=".VnAvantH" panose="020B7200000000000000" pitchFamily="34" charset="0"/>
            </a:endParaRPr>
          </a:p>
        </p:txBody>
      </p:sp>
      <p:pic>
        <p:nvPicPr>
          <p:cNvPr id="4" name="dhbcfghjkk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2653" y="0"/>
            <a:ext cx="16999780" cy="9561643"/>
          </a:xfrm>
        </p:spPr>
      </p:pic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7874" y="555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thần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ta </a:t>
            </a:r>
            <a:r>
              <a:rPr lang="en-US" dirty="0" err="1" smtClean="0"/>
              <a:t>cần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337669" cy="3880773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leepng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936" cy="6858000"/>
          </a:xfrm>
        </p:spPr>
      </p:pic>
    </p:spTree>
    <p:extLst>
      <p:ext uri="{BB962C8B-B14F-4D97-AF65-F5344CB8AC3E}">
        <p14:creationId xmlns:p14="http://schemas.microsoft.com/office/powerpoint/2010/main" val="24064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58310" y="2967335"/>
            <a:ext cx="84753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nào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ơi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!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8" y="4685953"/>
            <a:ext cx="1323628" cy="1853079"/>
          </a:xfrm>
        </p:spPr>
      </p:pic>
      <p:sp>
        <p:nvSpPr>
          <p:cNvPr id="3" name="TextBox 2"/>
          <p:cNvSpPr txBox="1"/>
          <p:nvPr/>
        </p:nvSpPr>
        <p:spPr>
          <a:xfrm>
            <a:off x="1764407" y="2805682"/>
            <a:ext cx="82233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1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36" y="0"/>
            <a:ext cx="7646828" cy="10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31" y="467870"/>
            <a:ext cx="10676585" cy="1247216"/>
          </a:xfrm>
        </p:spPr>
        <p:txBody>
          <a:bodyPr>
            <a:normAutofit fontScale="90000"/>
          </a:bodyPr>
          <a:lstStyle/>
          <a:p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60" y="4959908"/>
            <a:ext cx="1670266" cy="1771494"/>
          </a:xfrm>
        </p:spPr>
      </p:pic>
      <p:sp>
        <p:nvSpPr>
          <p:cNvPr id="6" name="Rectangle 5"/>
          <p:cNvSpPr/>
          <p:nvPr/>
        </p:nvSpPr>
        <p:spPr>
          <a:xfrm>
            <a:off x="652682" y="2967334"/>
            <a:ext cx="110026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985" y="1694020"/>
            <a:ext cx="6123355" cy="6001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74" y="0"/>
            <a:ext cx="4212034" cy="734096"/>
          </a:xfrm>
        </p:spPr>
        <p:txBody>
          <a:bodyPr>
            <a:normAutofit fontScale="90000"/>
          </a:bodyPr>
          <a:lstStyle/>
          <a:p>
            <a:r>
              <a:rPr lang="en-US" sz="49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9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9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87" y="494840"/>
            <a:ext cx="7959123" cy="5969343"/>
          </a:xfrm>
        </p:spPr>
      </p:pic>
      <p:sp>
        <p:nvSpPr>
          <p:cNvPr id="6" name="TextBox 5"/>
          <p:cNvSpPr txBox="1"/>
          <p:nvPr/>
        </p:nvSpPr>
        <p:spPr>
          <a:xfrm>
            <a:off x="940158" y="5589431"/>
            <a:ext cx="1057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03634" y="2967335"/>
            <a:ext cx="1847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644" y="1492884"/>
            <a:ext cx="37350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22222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78039"/>
            <a:ext cx="8711365" cy="46633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chật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05" y="2414545"/>
            <a:ext cx="2603393" cy="1295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50" y="4049869"/>
            <a:ext cx="3790950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18430" y="4992844"/>
            <a:ext cx="1861198" cy="92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75" y="4992844"/>
            <a:ext cx="3790950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669" y="749457"/>
            <a:ext cx="3790950" cy="1885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72" y="5612486"/>
            <a:ext cx="2107627" cy="1048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4" y="5856853"/>
            <a:ext cx="2266355" cy="1127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65" y="5422370"/>
            <a:ext cx="2871932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0"/>
                            </p:stCondLst>
                            <p:childTnLst>
                              <p:par>
                                <p:cTn id="34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50"/>
                            </p:stCondLst>
                            <p:childTnLst>
                              <p:par>
                                <p:cTn id="4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THỐNG KÊ SỐ GIỜ NGỦ THEO LỨA TUỔI ĐƯỢC KHUYẾN NGHỊ NĂM 2017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72083"/>
              </p:ext>
            </p:extLst>
          </p:nvPr>
        </p:nvGraphicFramePr>
        <p:xfrm>
          <a:off x="1280160" y="2391508"/>
          <a:ext cx="8117058" cy="1631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8682"/>
                <a:gridCol w="2028682"/>
                <a:gridCol w="2029847"/>
                <a:gridCol w="2029847"/>
              </a:tblGrid>
              <a:tr h="815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Trẻ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dưới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tuổi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Trẻ từ 2 - 10 tuổi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Trên 10 tuổi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815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giờ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ngủ</a:t>
                      </a:r>
                      <a:endParaRPr lang="en-US" sz="200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lý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12 - 17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giờ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mỗi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ngày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9 - 11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tiếng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mỗi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ngày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7 - 8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giờ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mỗi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ngày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2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81082" y="609600"/>
            <a:ext cx="768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2791" y="1634025"/>
            <a:ext cx="8596668" cy="50624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Trẻ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càng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nhỏ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càng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cần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ngủ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Từ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10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tuổi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trở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lên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mỗi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người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cần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ngủ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7 – 8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giờ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ngày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Tốt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nhất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nên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ngủ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từ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10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giờ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đêm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đến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6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giờ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sáng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Nếu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mất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ngủ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cần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nói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ngay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với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bố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mẹ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để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tìm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ra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nguyên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nhân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và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cách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giải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quyết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kịp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thời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26" y="5930753"/>
            <a:ext cx="38100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59" y="416417"/>
            <a:ext cx="10784864" cy="70404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852397"/>
              </p:ext>
            </p:extLst>
          </p:nvPr>
        </p:nvGraphicFramePr>
        <p:xfrm>
          <a:off x="1662833" y="1120462"/>
          <a:ext cx="8292536" cy="52556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9944"/>
                <a:gridCol w="2559295"/>
                <a:gridCol w="4163297"/>
              </a:tblGrid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BUỔI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GIỜ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CÔNG</a:t>
                      </a:r>
                      <a:r>
                        <a:rPr lang="en-US" baseline="0" dirty="0" smtClean="0"/>
                        <a:t> VIÊC/HOẠT ĐỘNG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Sáng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dirty="0" err="1" smtClean="0"/>
                        <a:t>Ngủ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dậy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đánh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răng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rửa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mặt</a:t>
                      </a:r>
                      <a:endParaRPr lang="en-US" sz="2000" baseline="0" dirty="0" smtClean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baseline="0" dirty="0" smtClean="0"/>
                        <a:t>……………………………………</a:t>
                      </a:r>
                      <a:endParaRPr lang="en-US" i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Trưa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Chiều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Tối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Đêm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4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82" y="364901"/>
            <a:ext cx="10978046" cy="65253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05897"/>
              </p:ext>
            </p:extLst>
          </p:nvPr>
        </p:nvGraphicFramePr>
        <p:xfrm>
          <a:off x="1733932" y="1143157"/>
          <a:ext cx="8292536" cy="53013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9944"/>
                <a:gridCol w="2559295"/>
                <a:gridCol w="4163297"/>
              </a:tblGrid>
              <a:tr h="859103"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VIÊC/HOẠT ĐỘNG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6h00 – 11h00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tan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11h00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13h30</a:t>
                      </a:r>
                    </a:p>
                    <a:p>
                      <a:pPr algn="ctr"/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tivi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13h30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17h00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17h00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22h00 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lang="en-US" sz="20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10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22h00 – 6h00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38789"/>
  <p:tag name="VIOLETTITLE" val="Bài 16. Vệ sinh thần kinh (tiếp theo)"/>
  <p:tag name="VIOLETLESSON" val="16"/>
  <p:tag name="VIOLETCATID" val="2219"/>
  <p:tag name="VIOLETSUBJECT" val="Tự nhiên và Xã hội 3"/>
  <p:tag name="VIOLETAUTHORID" val="402407"/>
  <p:tag name="VIOLETAUTHORNAME" val="Trần Thanh Tâm"/>
  <p:tag name="VIOLETAUTHORAVATAR" val="no_avatar.jpg"/>
  <p:tag name="VIOLETAUTHORADDRESS" val="Truong TH Binh Quoi - Ho Chi Minh"/>
  <p:tag name="VIOLETDATE" val="2018-10-14 17:43:08"/>
  <p:tag name="VIOLETHIT" val="136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Khởi động nào các bạn ơi !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Bài 16: Vệ sinh thần kinh (tiếp theo)&amp;#x0D;&amp;#x0A;&amp;quot;&quot;/&gt;&lt;property id=&quot;20307&quot; value=&quot;259&quot;/&gt;&lt;/object&gt;&lt;object type=&quot;3&quot; unique_id=&quot;10007&quot;&gt;&lt;property id=&quot;20148&quot; value=&quot;5&quot;/&gt;&lt;property id=&quot;20300&quot; value=&quot;Slide 4 - &amp;quot;Quan sát tranh&amp;#x0D;&amp;#x0A;&amp;quot;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 - &amp;quot;BẢNG THỐNG KÊ SỐ GIỜ NGỦ THEO LỨA TUỔI ĐƯỢC KHUYẾN NGHỊ NĂM 2017&amp;quot;&quot;/&gt;&lt;property id=&quot;20307&quot; value=&quot;277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 - &amp;quot;Hoạt động 2: Lập thời gian biểu cá nhân hằng ngày&amp;#x0D;&amp;#x0A;&amp;quot;&quot;/&gt;&lt;property id=&quot;20307&quot; value=&quot;265&quot;/&gt;&lt;/object&gt;&lt;object type=&quot;3&quot; unique_id=&quot;10012&quot;&gt;&lt;property id=&quot;20148&quot; value=&quot;5&quot;/&gt;&lt;property id=&quot;20300&quot; value=&quot;Slide 9 - &amp;quot;Hoạt động 2: Lập thời gian biểu cá nhân hằng ngày&amp;quot;&quot;/&gt;&lt;property id=&quot;20307&quot; value=&quot;266&quot;/&gt;&lt;/object&gt;&lt;object type=&quot;3&quot; unique_id=&quot;10013&quot;&gt;&lt;property id=&quot;20148&quot; value=&quot;5&quot;/&gt;&lt;property id=&quot;20300&quot; value=&quot;Slide 10 - &amp;quot;Thảo luận nhóm 4 trả lời câu hỏi: &amp;quot;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 - &amp;quot;Hoạt động 3: Chơi trò chơi&amp;quot;&quot;/&gt;&lt;property id=&quot;20307&quot; value=&quot;269&quot;/&gt;&lt;/object&gt;&lt;object type=&quot;3&quot; unique_id=&quot;10016&quot;&gt;&lt;property id=&quot;20148&quot; value=&quot;5&quot;/&gt;&lt;property id=&quot;20300&quot; value=&quot;Slide 13 - &amp;quot;Chơi thử:&amp;quot;&quot;/&gt;&lt;property id=&quot;20307&quot; value=&quot;271&quot;/&gt;&lt;/object&gt;&lt;object type=&quot;3&quot; unique_id=&quot;10017&quot;&gt;&lt;property id=&quot;20148&quot; value=&quot;5&quot;/&gt;&lt;property id=&quot;20300&quot; value=&quot;Slide 14&quot;/&gt;&lt;property id=&quot;20307&quot; value=&quot;272&quot;/&gt;&lt;/object&gt;&lt;object type=&quot;3&quot; unique_id=&quot;10018&quot;&gt;&lt;property id=&quot;20148&quot; value=&quot;5&quot;/&gt;&lt;property id=&quot;20300&quot; value=&quot;Slide 15&quot;/&gt;&lt;property id=&quot;20307&quot; value=&quot;273&quot;/&gt;&lt;/object&gt;&lt;object type=&quot;3&quot; unique_id=&quot;10019&quot;&gt;&lt;property id=&quot;20148&quot; value=&quot;5&quot;/&gt;&lt;property id=&quot;20300&quot; value=&quot;Slide 16 - &amp;quot;Để giữ vệ sinh hệ thần kinh ta cần:&amp;quot;&quot;/&gt;&lt;property id=&quot;20307&quot; value=&quot;274&quot;/&gt;&lt;/object&gt;&lt;object type=&quot;3&quot; unique_id=&quot;10020&quot;&gt;&lt;property id=&quot;20148&quot; value=&quot;5&quot;/&gt;&lt;property id=&quot;20300&quot; value=&quot;Slide 17&quot;/&gt;&lt;property id=&quot;20307&quot; value=&quot;264&quot;/&gt;&lt;/object&gt;&lt;object type=&quot;3&quot; unique_id=&quot;10021&quot;&gt;&lt;property id=&quot;20148&quot; value=&quot;5&quot;/&gt;&lt;property id=&quot;20300&quot; value=&quot;Slide 18 - &amp;quot;Chuẩn bị bài sau:&amp;quot;&quot;/&gt;&lt;property id=&quot;20307&quot; value=&quot;275&quot;/&gt;&lt;/object&gt;&lt;object type=&quot;3&quot; unique_id=&quot;11258&quot;&gt;&lt;property id=&quot;20148&quot; value=&quot;5&quot;/&gt;&lt;property id=&quot;20300&quot; value=&quot;Slide 1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692</TotalTime>
  <Words>561</Words>
  <Application>Microsoft Office PowerPoint</Application>
  <PresentationFormat>Custom</PresentationFormat>
  <Paragraphs>108</Paragraphs>
  <Slides>18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Facet</vt:lpstr>
      <vt:lpstr>PowerPoint Presentation</vt:lpstr>
      <vt:lpstr>Khởi động nào các bạn ơi !</vt:lpstr>
      <vt:lpstr>Bài 16: Vệ sinh thần kinh (tiếp theo) </vt:lpstr>
      <vt:lpstr>Quan sát tranh </vt:lpstr>
      <vt:lpstr>PowerPoint Presentation</vt:lpstr>
      <vt:lpstr>BẢNG THỐNG KÊ SỐ GIỜ NGỦ THEO LỨA TUỔI ĐƯỢC KHUYẾN NGHỊ NĂM 2017</vt:lpstr>
      <vt:lpstr>PowerPoint Presentation</vt:lpstr>
      <vt:lpstr>Hoạt động 2: Lập thời gian biểu cá nhân hằng ngày </vt:lpstr>
      <vt:lpstr>Hoạt động 2: Lập thời gian biểu cá nhân hằng ngày</vt:lpstr>
      <vt:lpstr>Thảo luận nhóm 4 trả lời câu hỏi: </vt:lpstr>
      <vt:lpstr>PowerPoint Presentation</vt:lpstr>
      <vt:lpstr>Hoạt động 3: Chơi trò chơi</vt:lpstr>
      <vt:lpstr>Chơi thử:</vt:lpstr>
      <vt:lpstr>PowerPoint Presentation</vt:lpstr>
      <vt:lpstr>PowerPoint Presentation</vt:lpstr>
      <vt:lpstr>Để giữ vệ sinh hệ thần kinh ta cần:</vt:lpstr>
      <vt:lpstr>PowerPoint Presentation</vt:lpstr>
      <vt:lpstr>Chuẩn bị bài sau:</vt:lpstr>
    </vt:vector>
  </TitlesOfParts>
  <Company>Tien Ich May Tinh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Lớp 3</dc:title>
  <dc:creator>NGUYỆT HƯƠNG</dc:creator>
  <cp:lastModifiedBy>AutoBVT</cp:lastModifiedBy>
  <cp:revision>53</cp:revision>
  <dcterms:created xsi:type="dcterms:W3CDTF">2017-08-08T11:39:28Z</dcterms:created>
  <dcterms:modified xsi:type="dcterms:W3CDTF">2018-10-22T09:08:19Z</dcterms:modified>
</cp:coreProperties>
</file>